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22" Type="http://schemas.openxmlformats.org/officeDocument/2006/relationships/font" Target="fonts/MontserratExtraBold-bold.fntdata"/><Relationship Id="rId21" Type="http://schemas.openxmlformats.org/officeDocument/2006/relationships/font" Target="fonts/MontserratMedium-boldItalic.fntdata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Medium-bold.fntdata"/><Relationship Id="rId18" Type="http://schemas.openxmlformats.org/officeDocument/2006/relationships/font" Target="fonts/Montserra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a195da7f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a195da7f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a195da7f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a195da7f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a195da7f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a195da7f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a195da7f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a195da7f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a195da7f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a195da7f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a195da7f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a195da7f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a195da7f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a195da7f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456650"/>
            <a:ext cx="4946400" cy="29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nodes.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Remove nodes.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Replace nodes.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a node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insertBefore()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Removing an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1"/>
          <p:cNvSpPr txBox="1"/>
          <p:nvPr>
            <p:ph type="ctrTitle"/>
          </p:nvPr>
        </p:nvSpPr>
        <p:spPr>
          <a:xfrm>
            <a:off x="1615450" y="1994350"/>
            <a:ext cx="57738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parent.</a:t>
            </a:r>
            <a:r>
              <a:rPr lang="en-GB"/>
              <a:t>removechild</a:t>
            </a:r>
            <a:r>
              <a:rPr lang="en-GB"/>
              <a:t>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replacechild()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3"/>
          <p:cNvSpPr txBox="1"/>
          <p:nvPr>
            <p:ph idx="1" type="body"/>
          </p:nvPr>
        </p:nvSpPr>
        <p:spPr>
          <a:xfrm>
            <a:off x="622850" y="1181250"/>
            <a:ext cx="6791100" cy="28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Remove the &lt;h2&gt; element by using the remove() method.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&lt;div&gt;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&lt;p id="p1"&gt;This is a paragraph.&lt;/p&gt;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&lt;h2 id="h2"&gt;Remove this item.&lt;/h2&gt;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&lt;/div&gt;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&lt;button onclick="myFunction()"&gt;Remove Element&lt;/button&gt;</a:t>
            </a:r>
            <a:endParaRPr sz="1800"/>
          </a:p>
        </p:txBody>
      </p:sp>
      <p:sp>
        <p:nvSpPr>
          <p:cNvPr id="198" name="Google Shape;198;p43"/>
          <p:cNvSpPr txBox="1"/>
          <p:nvPr>
            <p:ph type="title"/>
          </p:nvPr>
        </p:nvSpPr>
        <p:spPr>
          <a:xfrm>
            <a:off x="727525" y="42492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